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15">
  <p:sldMasterIdLst>
    <p:sldMasterId id="2147483648" r:id="rId1"/>
  </p:sldMasterIdLst>
  <p:notesMasterIdLst>
    <p:notesMasterId r:id="rId6"/>
  </p:notesMasterIdLst>
  <p:handoutMasterIdLst>
    <p:handoutMasterId r:id="rId19"/>
  </p:handoutMasterIdLst>
  <p:sldIdLst>
    <p:sldId id="257" r:id="rId3"/>
    <p:sldId id="304" r:id="rId4"/>
    <p:sldId id="307" r:id="rId5"/>
    <p:sldId id="308" r:id="rId7"/>
    <p:sldId id="291" r:id="rId8"/>
    <p:sldId id="311" r:id="rId9"/>
    <p:sldId id="312" r:id="rId10"/>
    <p:sldId id="292" r:id="rId11"/>
    <p:sldId id="315" r:id="rId12"/>
    <p:sldId id="288" r:id="rId13"/>
    <p:sldId id="310" r:id="rId14"/>
    <p:sldId id="328" r:id="rId15"/>
    <p:sldId id="327" r:id="rId16"/>
    <p:sldId id="329" r:id="rId17"/>
    <p:sldId id="326" r:id="rId18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20000"/>
      </a:spcBef>
      <a:spcAft>
        <a:spcPct val="0"/>
      </a:spcAft>
      <a:buFont typeface="Arial" panose="020B0604020202020204" pitchFamily="34" charset="0"/>
      <a:buChar char="•"/>
      <a:defRPr sz="32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Font typeface="Arial" panose="020B0604020202020204" pitchFamily="34" charset="0"/>
      <a:buChar char="•"/>
      <a:defRPr sz="32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Font typeface="Arial" panose="020B0604020202020204" pitchFamily="34" charset="0"/>
      <a:buChar char="•"/>
      <a:defRPr sz="32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Font typeface="Arial" panose="020B0604020202020204" pitchFamily="34" charset="0"/>
      <a:buChar char="•"/>
      <a:defRPr sz="32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Font typeface="Arial" panose="020B0604020202020204" pitchFamily="34" charset="0"/>
      <a:buChar char="•"/>
      <a:defRPr sz="32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32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32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32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3200" u="sng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53"/>
    <p:restoredTop sz="85410"/>
  </p:normalViewPr>
  <p:slideViewPr>
    <p:cSldViewPr>
      <p:cViewPr>
        <p:scale>
          <a:sx n="100" d="100"/>
          <a:sy n="100" d="100"/>
        </p:scale>
        <p:origin x="-2328" y="-78"/>
      </p:cViewPr>
      <p:guideLst>
        <p:guide orient="horz" pos="2160"/>
        <p:guide pos="290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95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15043-1B9D-42B8-9F3C-5ACC31D6CA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BDEB4-E501-4F9D-948B-748835463D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0"/>
              </a:spcBef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spcBef>
                <a:spcPct val="0"/>
              </a:spcBef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229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</a:ln>
        </p:spPr>
      </p:sp>
      <p:sp>
        <p:nvSpPr>
          <p:cNvPr id="2053" name="Rectangle 5"/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defTabSz="0">
              <a:spcBef>
                <a:spcPct val="30000"/>
              </a:spcBef>
              <a:buFontTx/>
              <a:buNone/>
              <a:defRPr/>
            </a:pPr>
            <a:r>
              <a:rPr lang="zh-CN" sz="1200" u="none">
                <a:latin typeface="Arial" panose="020B0604020202020204" pitchFamily="34" charset="0"/>
              </a:rPr>
              <a:t>单击此处编辑母版文本样式</a:t>
            </a:r>
            <a:endParaRPr lang="zh-CN" sz="1200" u="none">
              <a:latin typeface="Arial" panose="020B0604020202020204" pitchFamily="34" charset="0"/>
            </a:endParaRPr>
          </a:p>
          <a:p>
            <a:pPr defTabSz="0">
              <a:spcBef>
                <a:spcPct val="30000"/>
              </a:spcBef>
              <a:buFontTx/>
              <a:buNone/>
              <a:defRPr/>
            </a:pPr>
            <a:r>
              <a:rPr lang="zh-CN" sz="1200" u="none">
                <a:latin typeface="Arial" panose="020B0604020202020204" pitchFamily="34" charset="0"/>
              </a:rPr>
              <a:t>第二级</a:t>
            </a:r>
            <a:endParaRPr lang="zh-CN" sz="1200" u="none">
              <a:latin typeface="Arial" panose="020B0604020202020204" pitchFamily="34" charset="0"/>
            </a:endParaRPr>
          </a:p>
          <a:p>
            <a:pPr defTabSz="0">
              <a:spcBef>
                <a:spcPct val="30000"/>
              </a:spcBef>
              <a:buFontTx/>
              <a:buNone/>
              <a:defRPr/>
            </a:pPr>
            <a:r>
              <a:rPr lang="zh-CN" sz="1200" u="none">
                <a:latin typeface="Arial" panose="020B0604020202020204" pitchFamily="34" charset="0"/>
              </a:rPr>
              <a:t>第三级</a:t>
            </a:r>
            <a:endParaRPr lang="zh-CN" sz="1200" u="none">
              <a:latin typeface="Arial" panose="020B0604020202020204" pitchFamily="34" charset="0"/>
            </a:endParaRPr>
          </a:p>
          <a:p>
            <a:pPr defTabSz="0">
              <a:spcBef>
                <a:spcPct val="30000"/>
              </a:spcBef>
              <a:buFontTx/>
              <a:buNone/>
              <a:defRPr/>
            </a:pPr>
            <a:r>
              <a:rPr lang="zh-CN" sz="1200" u="none">
                <a:latin typeface="Arial" panose="020B0604020202020204" pitchFamily="34" charset="0"/>
              </a:rPr>
              <a:t>第四级</a:t>
            </a:r>
            <a:endParaRPr lang="zh-CN" sz="1200" u="none">
              <a:latin typeface="Arial" panose="020B0604020202020204" pitchFamily="34" charset="0"/>
            </a:endParaRPr>
          </a:p>
          <a:p>
            <a:pPr defTabSz="0">
              <a:spcBef>
                <a:spcPct val="30000"/>
              </a:spcBef>
              <a:buFontTx/>
              <a:buNone/>
              <a:defRPr/>
            </a:pPr>
            <a:r>
              <a:rPr lang="zh-CN" sz="1200" u="none">
                <a:latin typeface="Arial" panose="020B0604020202020204" pitchFamily="34" charset="0"/>
              </a:rPr>
              <a:t>第五级</a:t>
            </a:r>
            <a:endParaRPr lang="zh-CN" sz="1200" u="none">
              <a:latin typeface="Arial" panose="020B0604020202020204" pitchFamily="34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spcBef>
                <a:spcPct val="0"/>
              </a:spcBef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spcBef>
                <a:spcPct val="0"/>
              </a:spcBef>
              <a:buFont typeface="Arial" panose="020B0604020202020204" pitchFamily="34" charset="0"/>
              <a:buNone/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2BF4C4C-97D2-48A0-A6C4-5711083C2A8A}" type="slidenum">
              <a:rPr lang="en-US"/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F4C4C-97D2-48A0-A6C4-5711083C2A8A}" type="slidenum">
              <a:rPr lang="en-US" smtClean="0"/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F4C4C-97D2-48A0-A6C4-5711083C2A8A}" type="slidenum">
              <a:rPr lang="en-US" smtClean="0"/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BBCF5-9A2E-4075-9102-CB7F0AF723AE}" type="slidenum">
              <a:rPr lang="zh-CN" altLang="en-US"/>
            </a:fld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F28C6-274B-47EF-867F-B462A532443F}" type="slidenum">
              <a:rPr lang="zh-CN" altLang="en-US"/>
            </a:fld>
            <a:endParaRPr lang="en-US" sz="18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5275" y="188913"/>
            <a:ext cx="2071688" cy="58213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25450" y="188913"/>
            <a:ext cx="6067425" cy="58213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3E906-5CF5-47BB-B4F9-0B1C16711F31}" type="slidenum">
              <a:rPr lang="zh-CN" altLang="en-US"/>
            </a:fld>
            <a:endParaRPr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1500174"/>
            <a:ext cx="8229600" cy="7778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F5557-F9F3-445C-BC13-30AE3A4DBE5C}" type="slidenum">
              <a:rPr lang="zh-CN" altLang="en-US"/>
            </a:fld>
            <a:endParaRPr lang="en-US" sz="18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EE5CC-ACAC-48F5-9B86-D24A9E86BB6A}" type="slidenum">
              <a:rPr lang="zh-CN" altLang="en-US"/>
            </a:fld>
            <a:endParaRPr lang="en-US" sz="18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425450" y="1268413"/>
            <a:ext cx="4068763" cy="4741862"/>
          </a:xfrm>
        </p:spPr>
        <p:txBody>
          <a:bodyPr/>
          <a:lstStyle>
            <a:lvl1pPr>
              <a:buNone/>
              <a:defRPr sz="2800"/>
            </a:lvl1pPr>
            <a:lvl2pPr>
              <a:buNone/>
              <a:defRPr sz="2400"/>
            </a:lvl2pPr>
            <a:lvl3pPr>
              <a:buNone/>
              <a:defRPr sz="2000"/>
            </a:lvl3pPr>
            <a:lvl4pPr>
              <a:buNone/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6613" y="1268413"/>
            <a:ext cx="4070350" cy="4741862"/>
          </a:xfrm>
        </p:spPr>
        <p:txBody>
          <a:bodyPr/>
          <a:lstStyle>
            <a:lvl1pPr>
              <a:buNone/>
              <a:defRPr sz="2800"/>
            </a:lvl1pPr>
            <a:lvl2pPr>
              <a:buNone/>
              <a:defRPr sz="2400"/>
            </a:lvl2pPr>
            <a:lvl3pPr>
              <a:buNone/>
              <a:defRPr sz="2000"/>
            </a:lvl3pPr>
            <a:lvl4pPr>
              <a:buNone/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592D6-CD77-4D64-97E6-E4C3DE7D5B93}" type="slidenum">
              <a:rPr lang="zh-CN" altLang="en-US"/>
            </a:fld>
            <a:endParaRPr lang="en-US" sz="18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68C80-F269-4D6C-B795-FB7412B72A59}" type="slidenum">
              <a:rPr lang="zh-CN" altLang="en-US"/>
            </a:fld>
            <a:endParaRPr lang="en-US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98CEB-1181-4478-96E3-FDC48BFFD37B}" type="slidenum">
              <a:rPr lang="zh-CN" altLang="en-US"/>
            </a:fld>
            <a:endParaRPr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53985-9279-4439-920D-E2F53DF9ECD6}" type="slidenum">
              <a:rPr lang="zh-CN" altLang="en-US"/>
            </a:fld>
            <a:endParaRPr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F87C0-61AA-4E39-ADE9-AE97A8E99D20}" type="slidenum">
              <a:rPr lang="zh-CN" altLang="en-US"/>
            </a:fld>
            <a:endParaRPr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B2734-8551-4038-BE35-F7B5D0DFD976}" type="slidenum">
              <a:rPr lang="zh-CN" altLang="en-US"/>
            </a:fld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188913"/>
            <a:ext cx="8229600" cy="777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smtClean="0">
                <a:sym typeface="Arial" panose="020B0604020202020204" pitchFamily="34" charset="0"/>
              </a:rPr>
              <a:t>单击此处编辑母版标题样式</a:t>
            </a:r>
            <a:endParaRPr lang="zh-CN" smtClean="0">
              <a:sym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268413"/>
            <a:ext cx="8291513" cy="4741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smtClean="0">
                <a:sym typeface="Arial" panose="020B0604020202020204" pitchFamily="34" charset="0"/>
              </a:rPr>
              <a:t>单击此处编辑母版文本样式</a:t>
            </a:r>
            <a:endParaRPr lang="zh-CN" smtClean="0">
              <a:sym typeface="Arial" panose="020B0604020202020204" pitchFamily="34" charset="0"/>
            </a:endParaRPr>
          </a:p>
          <a:p>
            <a:pPr lvl="1"/>
            <a:r>
              <a:rPr lang="zh-CN" smtClean="0">
                <a:sym typeface="Arial" panose="020B0604020202020204" pitchFamily="34" charset="0"/>
              </a:rPr>
              <a:t>第二级</a:t>
            </a:r>
            <a:endParaRPr lang="zh-CN" smtClean="0">
              <a:sym typeface="Arial" panose="020B0604020202020204" pitchFamily="34" charset="0"/>
            </a:endParaRPr>
          </a:p>
          <a:p>
            <a:pPr lvl="2"/>
            <a:r>
              <a:rPr lang="zh-CN" smtClean="0">
                <a:sym typeface="Arial" panose="020B0604020202020204" pitchFamily="34" charset="0"/>
              </a:rPr>
              <a:t>第三级</a:t>
            </a:r>
            <a:endParaRPr lang="zh-CN" smtClean="0">
              <a:sym typeface="Arial" panose="020B0604020202020204" pitchFamily="34" charset="0"/>
            </a:endParaRPr>
          </a:p>
          <a:p>
            <a:pPr lvl="3"/>
            <a:r>
              <a:rPr lang="zh-CN" smtClean="0">
                <a:sym typeface="Arial" panose="020B0604020202020204" pitchFamily="34" charset="0"/>
              </a:rPr>
              <a:t>第四级</a:t>
            </a:r>
            <a:endParaRPr lang="zh-CN" smtClean="0">
              <a:sym typeface="Arial" panose="020B0604020202020204" pitchFamily="34" charset="0"/>
            </a:endParaRPr>
          </a:p>
          <a:p>
            <a:pPr lvl="4"/>
            <a:r>
              <a:rPr lang="zh-CN" smtClean="0">
                <a:sym typeface="Arial" panose="020B0604020202020204" pitchFamily="34" charset="0"/>
              </a:rPr>
              <a:t>第五级</a:t>
            </a:r>
            <a:endParaRPr lang="zh-CN" smtClean="0">
              <a:sym typeface="Arial" panose="020B0604020202020204" pitchFamily="34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0"/>
              </a:spcBef>
              <a:buFont typeface="Arial" panose="020B0604020202020204" pitchFamily="34" charset="0"/>
              <a:buNone/>
              <a:defRPr sz="1400" smtClean="0">
                <a:latin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spcBef>
                <a:spcPct val="0"/>
              </a:spcBef>
              <a:buFont typeface="Arial" panose="020B0604020202020204" pitchFamily="34" charset="0"/>
              <a:buNone/>
              <a:defRPr sz="1400" smtClean="0">
                <a:latin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spcBef>
                <a:spcPct val="0"/>
              </a:spcBef>
              <a:buFont typeface="Arial" panose="020B0604020202020204" pitchFamily="34" charset="0"/>
              <a:buNone/>
              <a:defRPr sz="1400" smtClean="0">
                <a:latin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fld id="{F51F8523-78D2-4902-84B5-FB7D18E6C36F}" type="slidenum">
              <a:rPr lang="zh-CN" altLang="en-US"/>
            </a:fld>
            <a:endParaRPr lang="en-US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none" anchor="ctr"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zh-CN" altLang="zh-CN" sz="18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032" name="Picture 9" descr="院徽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56550" y="188913"/>
            <a:ext cx="865188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1125538"/>
            <a:ext cx="9144000" cy="1587"/>
          </a:xfrm>
          <a:prstGeom prst="line">
            <a:avLst/>
          </a:prstGeom>
          <a:noFill/>
          <a:ln w="92075" cmpd="thickThin">
            <a:solidFill>
              <a:srgbClr val="008000"/>
            </a:solidFill>
            <a:round/>
          </a:ln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zh-CN" altLang="zh-CN" sz="18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1412875"/>
            <a:ext cx="8589963" cy="1781175"/>
          </a:xfrm>
        </p:spPr>
        <p:txBody>
          <a:bodyPr/>
          <a:lstStyle/>
          <a:p>
            <a:r>
              <a:rPr lang="zh-CN" sz="32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研究题目</a:t>
            </a:r>
            <a:endParaRPr lang="zh-CN" sz="3200" b="1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sym typeface="Times New Roman" panose="02020603050405020304" pitchFamily="18" charset="0"/>
            </a:endParaRPr>
          </a:p>
        </p:txBody>
      </p:sp>
      <p:sp>
        <p:nvSpPr>
          <p:cNvPr id="2051" name="副标题 4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005263"/>
            <a:ext cx="8351838" cy="165576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zh-CN" altLang="en-US" sz="2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科室  姓名</a:t>
            </a:r>
            <a:endParaRPr lang="zh-CN" altLang="en-US" sz="25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日期</a:t>
            </a:r>
            <a:endParaRPr lang="zh-CN" altLang="en-US" sz="25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标题 1"/>
          <p:cNvSpPr>
            <a:spLocks noChangeArrowheads="1"/>
          </p:cNvSpPr>
          <p:nvPr/>
        </p:nvSpPr>
        <p:spPr bwMode="auto">
          <a:xfrm>
            <a:off x="714375" y="857250"/>
            <a:ext cx="6600825" cy="714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rIns="0" bIns="0" anchor="b"/>
          <a:lstStyle/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3600" b="1">
              <a:solidFill>
                <a:schemeClr val="tx2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0033" y="3425664"/>
            <a:ext cx="8320261" cy="5029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2057400" algn="l"/>
              </a:tabLst>
            </a:pPr>
            <a:endParaRPr lang="en-US" altLang="zh-CN" sz="1800" u="none" dirty="0" smtClean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TextBox 5"/>
          <p:cNvSpPr>
            <a:spLocks noChangeArrowheads="1"/>
          </p:cNvSpPr>
          <p:nvPr/>
        </p:nvSpPr>
        <p:spPr bwMode="auto">
          <a:xfrm>
            <a:off x="466725" y="184150"/>
            <a:ext cx="3457575" cy="707886"/>
          </a:xfrm>
          <a:prstGeom prst="rect">
            <a:avLst/>
          </a:prstGeom>
          <a:noFill/>
          <a:ln w="9525">
            <a:noFill/>
            <a:bevel/>
          </a:ln>
        </p:spPr>
        <p:txBody>
          <a:bodyPr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4000" b="1" u="none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受试者风险</a:t>
            </a:r>
            <a:endParaRPr lang="zh-CN" altLang="en-US" sz="4000" b="1" u="none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/>
          <p:cNvSpPr>
            <a:spLocks noChangeArrowheads="1"/>
          </p:cNvSpPr>
          <p:nvPr/>
        </p:nvSpPr>
        <p:spPr bwMode="auto">
          <a:xfrm>
            <a:off x="429547" y="214290"/>
            <a:ext cx="3457575" cy="707886"/>
          </a:xfrm>
          <a:prstGeom prst="rect">
            <a:avLst/>
          </a:prstGeom>
          <a:noFill/>
          <a:ln w="9525">
            <a:noFill/>
            <a:bevel/>
          </a:ln>
        </p:spPr>
        <p:txBody>
          <a:bodyPr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4000" b="1" u="none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受试者受益</a:t>
            </a:r>
            <a:endParaRPr lang="zh-CN" altLang="en-US" sz="4000" b="1" u="none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/>
          <p:cNvSpPr>
            <a:spLocks noChangeArrowheads="1"/>
          </p:cNvSpPr>
          <p:nvPr/>
        </p:nvSpPr>
        <p:spPr bwMode="auto">
          <a:xfrm>
            <a:off x="429547" y="214290"/>
            <a:ext cx="3457575" cy="707886"/>
          </a:xfrm>
          <a:prstGeom prst="rect">
            <a:avLst/>
          </a:prstGeom>
          <a:noFill/>
          <a:ln w="9525">
            <a:noFill/>
            <a:bevel/>
          </a:ln>
        </p:spPr>
        <p:txBody>
          <a:bodyPr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4000" b="1" u="none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受试者受益</a:t>
            </a:r>
            <a:endParaRPr lang="zh-CN" altLang="en-US" sz="4000" b="1" u="none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Box 5"/>
          <p:cNvSpPr>
            <a:spLocks noChangeArrowheads="1"/>
          </p:cNvSpPr>
          <p:nvPr/>
        </p:nvSpPr>
        <p:spPr bwMode="auto">
          <a:xfrm>
            <a:off x="429260" y="213995"/>
            <a:ext cx="5224780" cy="706755"/>
          </a:xfrm>
          <a:prstGeom prst="rect">
            <a:avLst/>
          </a:prstGeom>
          <a:noFill/>
          <a:ln w="9525">
            <a:noFill/>
            <a:bevel/>
          </a:ln>
        </p:spPr>
        <p:txBody>
          <a:bodyPr wrap="square">
            <a:spAutoFit/>
          </a:bodyPr>
          <a:p>
            <a:pPr marL="0" indent="0">
              <a:buNone/>
            </a:pPr>
            <a:r>
              <a:rPr lang="zh-CN" altLang="en-US" sz="4000" b="1" u="none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研究费用及相关补偿</a:t>
            </a:r>
            <a:endParaRPr lang="zh-CN" altLang="en-US" sz="4000" b="1" u="none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27990" y="1330960"/>
            <a:ext cx="8289290" cy="4679315"/>
          </a:xfrm>
        </p:spPr>
        <p:txBody>
          <a:bodyPr/>
          <a:p>
            <a:r>
              <a:rPr lang="zh-CN" altLang="en-US" i="1">
                <a:solidFill>
                  <a:srgbClr val="FF0000"/>
                </a:solidFill>
              </a:rPr>
              <a:t>如申请免除知情同意，请描述理由；</a:t>
            </a:r>
            <a:endParaRPr lang="zh-CN" altLang="en-US" i="1">
              <a:solidFill>
                <a:srgbClr val="FF0000"/>
              </a:solidFill>
            </a:endParaRPr>
          </a:p>
          <a:p>
            <a:r>
              <a:rPr lang="zh-CN" altLang="en-US" i="1">
                <a:solidFill>
                  <a:srgbClr val="FF0000"/>
                </a:solidFill>
              </a:rPr>
              <a:t>如不涉及，请删除该张幻灯片。</a:t>
            </a:r>
            <a:endParaRPr lang="zh-CN" altLang="en-US" i="1">
              <a:solidFill>
                <a:srgbClr val="FF0000"/>
              </a:solidFill>
            </a:endParaRPr>
          </a:p>
        </p:txBody>
      </p:sp>
      <p:sp>
        <p:nvSpPr>
          <p:cNvPr id="3" name="TextBox 5"/>
          <p:cNvSpPr>
            <a:spLocks noChangeArrowheads="1"/>
          </p:cNvSpPr>
          <p:nvPr/>
        </p:nvSpPr>
        <p:spPr bwMode="auto">
          <a:xfrm>
            <a:off x="429260" y="213995"/>
            <a:ext cx="5224780" cy="706755"/>
          </a:xfrm>
          <a:prstGeom prst="rect">
            <a:avLst/>
          </a:prstGeom>
          <a:noFill/>
          <a:ln w="9525">
            <a:noFill/>
            <a:bevel/>
          </a:ln>
        </p:spPr>
        <p:txBody>
          <a:bodyPr wrap="square">
            <a:spAutoFit/>
          </a:bodyPr>
          <a:p>
            <a:pPr marL="0" indent="0">
              <a:buNone/>
            </a:pPr>
            <a:r>
              <a:rPr lang="zh-CN" altLang="en-US" sz="4000" b="1" u="none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申请免除知情同意</a:t>
            </a:r>
            <a:endParaRPr lang="zh-CN" altLang="en-US" sz="4000" b="1" u="none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68195" y="2943225"/>
            <a:ext cx="4895850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lang="zh-CN" altLang="en-US" sz="4000" u="none">
                <a:latin typeface="黑体" panose="02010609060101010101" pitchFamily="49" charset="-122"/>
                <a:ea typeface="黑体" panose="02010609060101010101" pitchFamily="49" charset="-122"/>
              </a:rPr>
              <a:t>请各位专家批评指正</a:t>
            </a:r>
            <a:endParaRPr lang="zh-CN" altLang="en-US" sz="4000" u="none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>
            <a:spLocks noChangeArrowheads="1"/>
          </p:cNvSpPr>
          <p:nvPr/>
        </p:nvSpPr>
        <p:spPr bwMode="auto">
          <a:xfrm>
            <a:off x="466725" y="182563"/>
            <a:ext cx="2736850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4000" b="1" u="none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研究背景</a:t>
            </a:r>
            <a:endParaRPr lang="zh-CN" altLang="en-US" sz="4000" b="1" u="none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>
            <a:spLocks noChangeArrowheads="1"/>
          </p:cNvSpPr>
          <p:nvPr/>
        </p:nvSpPr>
        <p:spPr bwMode="auto">
          <a:xfrm>
            <a:off x="466724" y="182563"/>
            <a:ext cx="4176713" cy="7010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None/>
            </a:pPr>
            <a:r>
              <a:rPr lang="en-US" altLang="zh-CN" sz="4000" b="1" u="none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 </a:t>
            </a:r>
            <a:r>
              <a:rPr lang="zh-CN" altLang="en-US" sz="4000" b="1" u="none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研究目的</a:t>
            </a:r>
            <a:endParaRPr lang="zh-CN" altLang="en-US" sz="4000" b="1" u="none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>
            <a:spLocks noChangeArrowheads="1"/>
          </p:cNvSpPr>
          <p:nvPr/>
        </p:nvSpPr>
        <p:spPr bwMode="auto">
          <a:xfrm>
            <a:off x="466724" y="182563"/>
            <a:ext cx="3676647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4000" b="1" u="none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研究方案设计</a:t>
            </a:r>
            <a:endParaRPr lang="zh-CN" altLang="en-US" sz="4000" b="1" u="none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0166" y="2214554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857364"/>
            <a:ext cx="8358213" cy="2934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zh-CN" sz="2800" b="1" u="none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研究类型</a:t>
            </a:r>
            <a:r>
              <a:rPr lang="zh-CN" altLang="en-US" sz="2800" b="1" u="none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en-US" altLang="zh-CN" sz="2800" b="1" u="none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2800" b="1" u="none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样本量：</a:t>
            </a:r>
            <a:endParaRPr lang="en-US" altLang="zh-CN" sz="2800" b="1" u="none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zh-CN" altLang="en-US" sz="2800" b="1" u="none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研究人群：</a:t>
            </a:r>
            <a:endParaRPr lang="zh-CN" altLang="en-US" sz="2800" b="1" u="none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zh-CN" altLang="en-US" sz="2800" b="1" u="none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研究中心：</a:t>
            </a:r>
            <a:endParaRPr lang="zh-CN" altLang="en-US" sz="2800" b="1" u="none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3"/>
          <p:cNvSpPr>
            <a:spLocks noChangeArrowheads="1"/>
          </p:cNvSpPr>
          <p:nvPr/>
        </p:nvSpPr>
        <p:spPr bwMode="auto">
          <a:xfrm>
            <a:off x="171450" y="190818"/>
            <a:ext cx="3529013" cy="7435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4000" b="1" u="none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入选标准</a:t>
            </a:r>
            <a:endParaRPr lang="zh-CN" altLang="en-US" sz="4000" b="1" u="none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>
            <a:spLocks noChangeArrowheads="1"/>
          </p:cNvSpPr>
          <p:nvPr/>
        </p:nvSpPr>
        <p:spPr bwMode="auto">
          <a:xfrm>
            <a:off x="179705" y="182563"/>
            <a:ext cx="3529013" cy="7010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4000" b="1" u="none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排除标准</a:t>
            </a:r>
            <a:endParaRPr lang="zh-CN" altLang="en-US" sz="4000" b="1" u="none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>
            <a:spLocks noChangeArrowheads="1"/>
          </p:cNvSpPr>
          <p:nvPr/>
        </p:nvSpPr>
        <p:spPr bwMode="auto">
          <a:xfrm>
            <a:off x="379095" y="142875"/>
            <a:ext cx="3935730" cy="7010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4000" b="1" u="none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研究具体过程</a:t>
            </a:r>
            <a:endParaRPr lang="zh-CN" altLang="en-US" sz="4000" b="1" u="none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ChangeArrowheads="1"/>
          </p:cNvSpPr>
          <p:nvPr/>
        </p:nvSpPr>
        <p:spPr bwMode="auto">
          <a:xfrm>
            <a:off x="441303" y="169877"/>
            <a:ext cx="6600825" cy="714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rIns="0" bIns="0" anchor="b"/>
          <a:lstStyle/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3600" b="1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imes New Roman" panose="02020603050405020304" pitchFamily="18" charset="0"/>
            </a:endParaRPr>
          </a:p>
        </p:txBody>
      </p:sp>
      <p:sp>
        <p:nvSpPr>
          <p:cNvPr id="7171" name="TextBox 5"/>
          <p:cNvSpPr>
            <a:spLocks noChangeArrowheads="1"/>
          </p:cNvSpPr>
          <p:nvPr/>
        </p:nvSpPr>
        <p:spPr bwMode="auto">
          <a:xfrm>
            <a:off x="1357290" y="1214422"/>
            <a:ext cx="2665413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4000" b="1" u="none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技术路线</a:t>
            </a:r>
            <a:endParaRPr lang="zh-CN" altLang="en-US" sz="4000" b="1" u="none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72" name="AutoShape 7"/>
          <p:cNvSpPr>
            <a:spLocks noChangeAspect="1" noChangeArrowheads="1" noTextEdit="1"/>
          </p:cNvSpPr>
          <p:nvPr/>
        </p:nvSpPr>
        <p:spPr bwMode="auto">
          <a:xfrm flipH="1">
            <a:off x="6132490" y="3930634"/>
            <a:ext cx="909638" cy="1244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66" name="Rectangle 42"/>
          <p:cNvSpPr>
            <a:spLocks noChangeArrowheads="1"/>
          </p:cNvSpPr>
          <p:nvPr/>
        </p:nvSpPr>
        <p:spPr bwMode="auto">
          <a:xfrm>
            <a:off x="0" y="457200"/>
            <a:ext cx="184731" cy="73866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zh-CN" altLang="zh-CN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</a:b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457200"/>
            <a:ext cx="184731" cy="6463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60" name="TextBox 5"/>
          <p:cNvSpPr>
            <a:spLocks noChangeArrowheads="1"/>
          </p:cNvSpPr>
          <p:nvPr/>
        </p:nvSpPr>
        <p:spPr bwMode="auto">
          <a:xfrm>
            <a:off x="466725" y="184150"/>
            <a:ext cx="3457575" cy="701040"/>
          </a:xfrm>
          <a:prstGeom prst="rect">
            <a:avLst/>
          </a:prstGeom>
          <a:noFill/>
          <a:ln w="9525">
            <a:noFill/>
            <a:bevel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4000" b="1" u="none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 </a:t>
            </a:r>
            <a:r>
              <a:rPr lang="zh-CN" altLang="en-US" sz="4000" b="1" u="none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技术路线图</a:t>
            </a:r>
            <a:endParaRPr lang="zh-CN" altLang="en-US" sz="4000" b="1" u="none" dirty="0" smtClean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14286" y="-90240"/>
            <a:ext cx="2225040" cy="1005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zh-CN" altLang="zh-CN" sz="4000" b="1" u="none" kern="1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Yuppy SC" charset="-122"/>
              </a:rPr>
              <a:t>观察指标</a:t>
            </a:r>
            <a:endParaRPr lang="zh-CN" altLang="zh-CN" sz="4000" u="none" kern="100" dirty="0">
              <a:solidFill>
                <a:schemeClr val="bg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Yuppy SC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默认设计模板_2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默认设计模板_2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538CD5"/>
        </a:solidFill>
        <a:ln w="9525">
          <a:noFill/>
          <a:miter lim="800000"/>
        </a:ln>
      </a:spPr>
      <a:bodyPr>
        <a:spAutoFit/>
      </a:bodyPr>
      <a:lstStyle>
        <a:defPPr algn="ctr">
          <a:buFont typeface="Arial" panose="020B0604020202020204" pitchFamily="34" charset="0"/>
          <a:buNone/>
          <a:defRPr sz="4000" b="1">
            <a:solidFill>
              <a:srgbClr val="FFFFFF"/>
            </a:solidFill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Arial" panose="020B0604020202020204" pitchFamily="34" charset="0"/>
          <a:buChar char="•"/>
          <a:defRPr kumimoji="0" 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WPS 演示</Application>
  <PresentationFormat>全屏显示(4:3)</PresentationFormat>
  <Paragraphs>48</Paragraphs>
  <Slides>15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Arial</vt:lpstr>
      <vt:lpstr>宋体</vt:lpstr>
      <vt:lpstr>Wingdings</vt:lpstr>
      <vt:lpstr>黑体</vt:lpstr>
      <vt:lpstr>Times New Roman</vt:lpstr>
      <vt:lpstr>微软雅黑</vt:lpstr>
      <vt:lpstr>Yuppy SC</vt:lpstr>
      <vt:lpstr>Arial Unicode MS</vt:lpstr>
      <vt:lpstr>默认设计模板_2</vt:lpstr>
      <vt:lpstr>研究题目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MC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YourName</dc:creator>
  <cp:lastModifiedBy>LY</cp:lastModifiedBy>
  <cp:revision>777</cp:revision>
  <dcterms:created xsi:type="dcterms:W3CDTF">2008-05-16T06:19:00Z</dcterms:created>
  <dcterms:modified xsi:type="dcterms:W3CDTF">2022-06-02T02:47:43Z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  <property fmtid="{D5CDD505-2E9C-101B-9397-08002B2CF9AE}" pid="3" name="KSORubyTemplateID">
    <vt:lpwstr>2</vt:lpwstr>
  </property>
</Properties>
</file>